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3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3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110" d="100"/>
          <a:sy n="110" d="100"/>
        </p:scale>
        <p:origin x="1602" y="108"/>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20/10/2020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20/10/2020</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20/10/2020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20/10/2020</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20/10/2020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20/10/2020</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20/10/2020</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20/10/2020</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20/10/2020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20/10/2020</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20/10/2020</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futurelearn.com/courses/defensive-programming-and-debugging" TargetMode="External"/><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0" y="6453336"/>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en-US" dirty="0">
                <a:solidFill>
                  <a:schemeClr val="bg1"/>
                </a:solidFill>
              </a:rPr>
              <a:t>21 October 2020</a:t>
            </a:r>
            <a:endParaRPr lang="nl-NL" altLang="en-US" dirty="0">
              <a:solidFill>
                <a:schemeClr val="bg1"/>
              </a:solidFill>
            </a:endParaRPr>
          </a:p>
        </p:txBody>
      </p:sp>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10244" name="Footer Placeholder 3"/>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55291" y="247524"/>
            <a:ext cx="1588897" cy="923330"/>
          </a:xfrm>
          <a:prstGeom prst="rect">
            <a:avLst/>
          </a:prstGeom>
          <a:noFill/>
          <a:ln w="19050">
            <a:solidFill>
              <a:schemeClr val="tx1"/>
            </a:solidFill>
          </a:ln>
        </p:spPr>
        <p:txBody>
          <a:bodyPr wrap="non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8" name="TextBox 37">
            <a:extLst>
              <a:ext uri="{FF2B5EF4-FFF2-40B4-BE49-F238E27FC236}">
                <a16:creationId xmlns:a16="http://schemas.microsoft.com/office/drawing/2014/main" id="{24EF294A-130C-4B1F-99D8-EBC034F0B1FC}"/>
              </a:ext>
            </a:extLst>
          </p:cNvPr>
          <p:cNvSpPr txBox="1"/>
          <p:nvPr/>
        </p:nvSpPr>
        <p:spPr>
          <a:xfrm>
            <a:off x="1436087" y="5270168"/>
            <a:ext cx="1294170" cy="507831"/>
          </a:xfrm>
          <a:prstGeom prst="rect">
            <a:avLst/>
          </a:prstGeom>
          <a:noFill/>
          <a:ln w="19050">
            <a:solidFill>
              <a:schemeClr val="tx1"/>
            </a:solidFill>
          </a:ln>
        </p:spPr>
        <p:txBody>
          <a:bodyPr wrap="square" rtlCol="0">
            <a:spAutoFit/>
          </a:bodyPr>
          <a:lstStyle/>
          <a:p>
            <a:r>
              <a:rPr lang="nl-BE" sz="1350" dirty="0"/>
              <a:t>Quantum computing</a:t>
            </a:r>
            <a:endParaRPr lang="en-US" sz="1350"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507831"/>
          </a:xfrm>
          <a:prstGeom prst="rect">
            <a:avLst/>
          </a:prstGeom>
        </p:spPr>
        <p:txBody>
          <a:bodyPr wrap="square">
            <a:spAutoFit/>
          </a:bodyPr>
          <a:lstStyle/>
          <a:p>
            <a:r>
              <a:rPr lang="en-GB" sz="1350" dirty="0"/>
              <a:t>PRACE MOOC Defensive programming and debugging: </a:t>
            </a:r>
            <a:r>
              <a:rPr lang="en-GB" sz="1350" dirty="0">
                <a:hlinkClick r:id="rId3"/>
              </a:rPr>
              <a:t>https://www.futurelearn.com/courses/defensive-programming-and-debugging</a:t>
            </a:r>
            <a:endParaRPr lang="nl-BE" sz="1350" dirty="0"/>
          </a:p>
        </p:txBody>
      </p:sp>
    </p:spTree>
    <p:extLst>
      <p:ext uri="{BB962C8B-B14F-4D97-AF65-F5344CB8AC3E}">
        <p14:creationId xmlns:p14="http://schemas.microsoft.com/office/powerpoint/2010/main" val="37988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a:t>
            </a:r>
            <a:r>
              <a:rPr lang="pl-PL" altLang="en-US" sz="1900" dirty="0" err="1">
                <a:solidFill>
                  <a:schemeClr val="tx1"/>
                </a:solidFill>
                <a:latin typeface="+mn-lt"/>
              </a:rPr>
              <a:t>does</a:t>
            </a:r>
            <a:r>
              <a:rPr lang="pl-PL" altLang="en-US" sz="1900" dirty="0">
                <a:solidFill>
                  <a:schemeClr val="tx1"/>
                </a:solidFill>
                <a:latin typeface="+mn-lt"/>
              </a:rPr>
              <a:t> not </a:t>
            </a:r>
            <a:r>
              <a:rPr lang="pl-PL" altLang="en-US" sz="1900" dirty="0" err="1">
                <a:solidFill>
                  <a:schemeClr val="tx1"/>
                </a:solidFill>
                <a:latin typeface="+mn-lt"/>
              </a:rPr>
              <a:t>exist</a:t>
            </a:r>
            <a:r>
              <a:rPr lang="pl-PL" altLang="en-US" sz="1900" dirty="0">
                <a:solidFill>
                  <a:schemeClr val="tx1"/>
                </a:solidFill>
                <a:latin typeface="+mn-lt"/>
              </a:rPr>
              <a:t>, </a:t>
            </a:r>
            <a:r>
              <a:rPr lang="pl-PL" altLang="en-US" sz="1900" dirty="0" err="1">
                <a:solidFill>
                  <a:schemeClr val="tx1"/>
                </a:solidFill>
                <a:latin typeface="+mn-lt"/>
              </a:rPr>
              <a:t>mistyped</a:t>
            </a:r>
            <a:r>
              <a:rPr lang="pl-PL" altLang="en-US" sz="1900" dirty="0">
                <a:solidFill>
                  <a:schemeClr val="tx1"/>
                </a:solidFill>
                <a:latin typeface="+mn-lt"/>
              </a:rPr>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is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a=a+5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dba8b794-bc45-41c8-a8ad-34f212f94003"/>
    <ds:schemaRef ds:uri="http://schemas.microsoft.com/sharepoint/v4"/>
    <ds:schemaRef ds:uri="http://purl.org/dc/terms/"/>
    <ds:schemaRef ds:uri="aff7d12c-bb71-4270-bd29-9c4d45ff3327"/>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63839</TotalTime>
  <Words>9492</Words>
  <Application>Microsoft Office PowerPoint</Application>
  <PresentationFormat>On-screen Show (4:3)</PresentationFormat>
  <Paragraphs>1570</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 2020/2021</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655</cp:revision>
  <dcterms:created xsi:type="dcterms:W3CDTF">2012-07-10T07:57:57Z</dcterms:created>
  <dcterms:modified xsi:type="dcterms:W3CDTF">2020-10-21T06:47:38Z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